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5"/>
  </p:sldMasterIdLst>
  <p:sldIdLst>
    <p:sldId id="256" r:id="rId6"/>
    <p:sldId id="257" r:id="rId7"/>
    <p:sldId id="261" r:id="rId8"/>
    <p:sldId id="259" r:id="rId9"/>
    <p:sldId id="265" r:id="rId10"/>
    <p:sldId id="260" r:id="rId11"/>
    <p:sldId id="267" r:id="rId12"/>
    <p:sldId id="266" r:id="rId13"/>
    <p:sldId id="2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298" dt="2026-09-02T14:47:17.732"/>
    <p1510:client id="{3E7099F4-510E-2CB6-C689-1A81B8E8EC7C}" v="98" dt="2026-09-04T11:29:41.815"/>
    <p1510:client id="{8EE28D03-CA3B-04DA-5071-11ED8DAB24C2}" v="8" dt="2026-09-02T14:40:13.753"/>
    <p1510:client id="{B49F0550-76F1-0F04-C77E-31B1746FB72F}" v="50" dt="2026-09-03T22:55:04.3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presProps" Target="presProps.xml"/><Relationship Id="rId10" Type="http://schemas.openxmlformats.org/officeDocument/2006/relationships/slide" Target="slides/slide5.xml"/><Relationship Id="rId19"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Cairns" userId="S::slcairns@jbl.cambrianlt.org::139e6a43-f1bd-437a-87ce-d4b17e569c59" providerId="AD" clId="Web-{00000000-0000-0000-0000-000000000000}"/>
    <pc:docChg chg="modSld">
      <pc:chgData name="Sam Cairns" userId="S::slcairns@jbl.cambrianlt.org::139e6a43-f1bd-437a-87ce-d4b17e569c59" providerId="AD" clId="Web-{00000000-0000-0000-0000-000000000000}" dt="2026-09-02T14:22:01.995" v="126" actId="20577"/>
      <pc:docMkLst>
        <pc:docMk/>
      </pc:docMkLst>
      <pc:sldChg chg="modSp">
        <pc:chgData name="Sam Cairns" userId="S::slcairns@jbl.cambrianlt.org::139e6a43-f1bd-437a-87ce-d4b17e569c59" providerId="AD" clId="Web-{00000000-0000-0000-0000-000000000000}" dt="2026-09-02T14:02:15.236" v="12" actId="20577"/>
        <pc:sldMkLst>
          <pc:docMk/>
          <pc:sldMk cId="109857222" sldId="256"/>
        </pc:sldMkLst>
        <pc:spChg chg="mod">
          <ac:chgData name="Sam Cairns" userId="S::slcairns@jbl.cambrianlt.org::139e6a43-f1bd-437a-87ce-d4b17e569c59" providerId="AD" clId="Web-{00000000-0000-0000-0000-000000000000}" dt="2026-09-02T14:02:15.236" v="12" actId="20577"/>
          <ac:spMkLst>
            <pc:docMk/>
            <pc:sldMk cId="109857222" sldId="256"/>
            <ac:spMk id="3" creationId="{00000000-0000-0000-0000-000000000000}"/>
          </ac:spMkLst>
        </pc:spChg>
      </pc:sldChg>
      <pc:sldChg chg="modSp">
        <pc:chgData name="Sam Cairns" userId="S::slcairns@jbl.cambrianlt.org::139e6a43-f1bd-437a-87ce-d4b17e569c59" providerId="AD" clId="Web-{00000000-0000-0000-0000-000000000000}" dt="2026-09-02T14:03:51.787" v="48" actId="20577"/>
        <pc:sldMkLst>
          <pc:docMk/>
          <pc:sldMk cId="2245778782" sldId="257"/>
        </pc:sldMkLst>
        <pc:spChg chg="mod">
          <ac:chgData name="Sam Cairns" userId="S::slcairns@jbl.cambrianlt.org::139e6a43-f1bd-437a-87ce-d4b17e569c59" providerId="AD" clId="Web-{00000000-0000-0000-0000-000000000000}" dt="2026-09-02T14:03:40.896" v="42" actId="20577"/>
          <ac:spMkLst>
            <pc:docMk/>
            <pc:sldMk cId="2245778782" sldId="257"/>
            <ac:spMk id="5" creationId="{C2D6AEB0-95D0-E45D-45D9-FD838EDC7509}"/>
          </ac:spMkLst>
        </pc:spChg>
        <pc:spChg chg="mod">
          <ac:chgData name="Sam Cairns" userId="S::slcairns@jbl.cambrianlt.org::139e6a43-f1bd-437a-87ce-d4b17e569c59" providerId="AD" clId="Web-{00000000-0000-0000-0000-000000000000}" dt="2026-09-02T14:03:51.787" v="48" actId="20577"/>
          <ac:spMkLst>
            <pc:docMk/>
            <pc:sldMk cId="2245778782" sldId="257"/>
            <ac:spMk id="6" creationId="{6362AD97-F571-F5DA-5D3D-A3FEBB7854BA}"/>
          </ac:spMkLst>
        </pc:spChg>
        <pc:spChg chg="mod">
          <ac:chgData name="Sam Cairns" userId="S::slcairns@jbl.cambrianlt.org::139e6a43-f1bd-437a-87ce-d4b17e569c59" providerId="AD" clId="Web-{00000000-0000-0000-0000-000000000000}" dt="2026-09-02T14:03:34.333" v="41" actId="20577"/>
          <ac:spMkLst>
            <pc:docMk/>
            <pc:sldMk cId="2245778782" sldId="257"/>
            <ac:spMk id="7" creationId="{7F6EEA74-6DC3-572F-5A99-1E17F8D6A9B6}"/>
          </ac:spMkLst>
        </pc:spChg>
      </pc:sldChg>
      <pc:sldChg chg="modSp">
        <pc:chgData name="Sam Cairns" userId="S::slcairns@jbl.cambrianlt.org::139e6a43-f1bd-437a-87ce-d4b17e569c59" providerId="AD" clId="Web-{00000000-0000-0000-0000-000000000000}" dt="2026-09-02T14:20:08.427" v="93" actId="20577"/>
        <pc:sldMkLst>
          <pc:docMk/>
          <pc:sldMk cId="972476946" sldId="259"/>
        </pc:sldMkLst>
        <pc:spChg chg="mod">
          <ac:chgData name="Sam Cairns" userId="S::slcairns@jbl.cambrianlt.org::139e6a43-f1bd-437a-87ce-d4b17e569c59" providerId="AD" clId="Web-{00000000-0000-0000-0000-000000000000}" dt="2026-09-02T14:20:08.427" v="93" actId="20577"/>
          <ac:spMkLst>
            <pc:docMk/>
            <pc:sldMk cId="972476946" sldId="259"/>
            <ac:spMk id="5" creationId="{9F0FC486-BD5A-97AB-0E18-8299573B750D}"/>
          </ac:spMkLst>
        </pc:spChg>
      </pc:sldChg>
      <pc:sldChg chg="modSp">
        <pc:chgData name="Sam Cairns" userId="S::slcairns@jbl.cambrianlt.org::139e6a43-f1bd-437a-87ce-d4b17e569c59" providerId="AD" clId="Web-{00000000-0000-0000-0000-000000000000}" dt="2026-09-02T14:06:13.294" v="89" actId="20577"/>
        <pc:sldMkLst>
          <pc:docMk/>
          <pc:sldMk cId="2198655115" sldId="261"/>
        </pc:sldMkLst>
        <pc:spChg chg="mod">
          <ac:chgData name="Sam Cairns" userId="S::slcairns@jbl.cambrianlt.org::139e6a43-f1bd-437a-87ce-d4b17e569c59" providerId="AD" clId="Web-{00000000-0000-0000-0000-000000000000}" dt="2026-09-02T14:06:13.294" v="89" actId="20577"/>
          <ac:spMkLst>
            <pc:docMk/>
            <pc:sldMk cId="2198655115" sldId="261"/>
            <ac:spMk id="3" creationId="{EC51F9B2-06D0-AD1D-1688-507F758F1382}"/>
          </ac:spMkLst>
        </pc:spChg>
      </pc:sldChg>
      <pc:sldChg chg="modSp">
        <pc:chgData name="Sam Cairns" userId="S::slcairns@jbl.cambrianlt.org::139e6a43-f1bd-437a-87ce-d4b17e569c59" providerId="AD" clId="Web-{00000000-0000-0000-0000-000000000000}" dt="2026-09-02T14:20:52.538" v="113" actId="20577"/>
        <pc:sldMkLst>
          <pc:docMk/>
          <pc:sldMk cId="945718404" sldId="265"/>
        </pc:sldMkLst>
        <pc:spChg chg="mod">
          <ac:chgData name="Sam Cairns" userId="S::slcairns@jbl.cambrianlt.org::139e6a43-f1bd-437a-87ce-d4b17e569c59" providerId="AD" clId="Web-{00000000-0000-0000-0000-000000000000}" dt="2026-09-02T14:20:52.538" v="113" actId="20577"/>
          <ac:spMkLst>
            <pc:docMk/>
            <pc:sldMk cId="945718404" sldId="265"/>
            <ac:spMk id="4" creationId="{93DD6D1B-F922-0368-5DEB-54462715A455}"/>
          </ac:spMkLst>
        </pc:spChg>
      </pc:sldChg>
      <pc:sldChg chg="modSp">
        <pc:chgData name="Sam Cairns" userId="S::slcairns@jbl.cambrianlt.org::139e6a43-f1bd-437a-87ce-d4b17e569c59" providerId="AD" clId="Web-{00000000-0000-0000-0000-000000000000}" dt="2026-09-02T14:22:01.995" v="126" actId="20577"/>
        <pc:sldMkLst>
          <pc:docMk/>
          <pc:sldMk cId="1889744758" sldId="266"/>
        </pc:sldMkLst>
        <pc:spChg chg="mod">
          <ac:chgData name="Sam Cairns" userId="S::slcairns@jbl.cambrianlt.org::139e6a43-f1bd-437a-87ce-d4b17e569c59" providerId="AD" clId="Web-{00000000-0000-0000-0000-000000000000}" dt="2026-09-02T14:22:01.995" v="126" actId="20577"/>
          <ac:spMkLst>
            <pc:docMk/>
            <pc:sldMk cId="1889744758" sldId="266"/>
            <ac:spMk id="2" creationId="{D0FD7728-4863-A112-ABE9-77A34287B027}"/>
          </ac:spMkLst>
        </pc:spChg>
      </pc:sldChg>
    </pc:docChg>
  </pc:docChgLst>
  <pc:docChgLst>
    <pc:chgData name="Joanna Coultas" userId="S::jocoultas@jbl.cambrianlt.org::1ed744da-c2dd-4734-85f2-007b63c9393a" providerId="AD" clId="Web-{00000000-0000-0000-0000-000000000000}"/>
    <pc:docChg chg="modSld">
      <pc:chgData name="Joanna Coultas" userId="S::jocoultas@jbl.cambrianlt.org::1ed744da-c2dd-4734-85f2-007b63c9393a" providerId="AD" clId="Web-{00000000-0000-0000-0000-000000000000}" dt="2026-09-02T14:47:17.732" v="23" actId="20577"/>
      <pc:docMkLst>
        <pc:docMk/>
      </pc:docMkLst>
      <pc:sldChg chg="modSp">
        <pc:chgData name="Joanna Coultas" userId="S::jocoultas@jbl.cambrianlt.org::1ed744da-c2dd-4734-85f2-007b63c9393a" providerId="AD" clId="Web-{00000000-0000-0000-0000-000000000000}" dt="2026-09-02T14:47:17.732" v="23" actId="20577"/>
        <pc:sldMkLst>
          <pc:docMk/>
          <pc:sldMk cId="2245778782" sldId="257"/>
        </pc:sldMkLst>
        <pc:spChg chg="mod">
          <ac:chgData name="Joanna Coultas" userId="S::jocoultas@jbl.cambrianlt.org::1ed744da-c2dd-4734-85f2-007b63c9393a" providerId="AD" clId="Web-{00000000-0000-0000-0000-000000000000}" dt="2026-09-02T14:47:17.732" v="23" actId="20577"/>
          <ac:spMkLst>
            <pc:docMk/>
            <pc:sldMk cId="2245778782" sldId="257"/>
            <ac:spMk id="6" creationId="{6362AD97-F571-F5DA-5D3D-A3FEBB7854BA}"/>
          </ac:spMkLst>
        </pc:spChg>
      </pc:sldChg>
    </pc:docChg>
  </pc:docChgLst>
  <pc:docChgLst>
    <pc:chgData name="Joanna Coultas" userId="S::jocoultas@jbl.cambrianlt.org::1ed744da-c2dd-4734-85f2-007b63c9393a" providerId="AD" clId="Web-{8EE28D03-CA3B-04DA-5071-11ED8DAB24C2}"/>
    <pc:docChg chg="modSld">
      <pc:chgData name="Joanna Coultas" userId="S::jocoultas@jbl.cambrianlt.org::1ed744da-c2dd-4734-85f2-007b63c9393a" providerId="AD" clId="Web-{8EE28D03-CA3B-04DA-5071-11ED8DAB24C2}" dt="2026-09-02T14:40:12.956" v="2" actId="20577"/>
      <pc:docMkLst>
        <pc:docMk/>
      </pc:docMkLst>
      <pc:sldChg chg="modSp">
        <pc:chgData name="Joanna Coultas" userId="S::jocoultas@jbl.cambrianlt.org::1ed744da-c2dd-4734-85f2-007b63c9393a" providerId="AD" clId="Web-{8EE28D03-CA3B-04DA-5071-11ED8DAB24C2}" dt="2026-09-02T14:40:12.956" v="2" actId="20577"/>
        <pc:sldMkLst>
          <pc:docMk/>
          <pc:sldMk cId="2245778782" sldId="257"/>
        </pc:sldMkLst>
        <pc:spChg chg="mod">
          <ac:chgData name="Joanna Coultas" userId="S::jocoultas@jbl.cambrianlt.org::1ed744da-c2dd-4734-85f2-007b63c9393a" providerId="AD" clId="Web-{8EE28D03-CA3B-04DA-5071-11ED8DAB24C2}" dt="2026-09-02T14:40:12.956" v="2" actId="20577"/>
          <ac:spMkLst>
            <pc:docMk/>
            <pc:sldMk cId="2245778782" sldId="257"/>
            <ac:spMk id="6" creationId="{6362AD97-F571-F5DA-5D3D-A3FEBB7854BA}"/>
          </ac:spMkLst>
        </pc:spChg>
      </pc:sldChg>
    </pc:docChg>
  </pc:docChgLst>
  <pc:docChgLst>
    <pc:chgData name="Melissa Hamill" userId="S::mhamill@jbl.cambrianlt.org::45de68ce-5c0d-4b46-bb28-848db0cda923" providerId="AD" clId="Web-{B49F0550-76F1-0F04-C77E-31B1746FB72F}"/>
    <pc:docChg chg="modSld">
      <pc:chgData name="Melissa Hamill" userId="S::mhamill@jbl.cambrianlt.org::45de68ce-5c0d-4b46-bb28-848db0cda923" providerId="AD" clId="Web-{B49F0550-76F1-0F04-C77E-31B1746FB72F}" dt="2026-09-03T22:55:04.331" v="25" actId="20577"/>
      <pc:docMkLst>
        <pc:docMk/>
      </pc:docMkLst>
      <pc:sldChg chg="modSp">
        <pc:chgData name="Melissa Hamill" userId="S::mhamill@jbl.cambrianlt.org::45de68ce-5c0d-4b46-bb28-848db0cda923" providerId="AD" clId="Web-{B49F0550-76F1-0F04-C77E-31B1746FB72F}" dt="2026-09-03T22:54:18.794" v="8" actId="20577"/>
        <pc:sldMkLst>
          <pc:docMk/>
          <pc:sldMk cId="2245778782" sldId="257"/>
        </pc:sldMkLst>
        <pc:spChg chg="mod">
          <ac:chgData name="Melissa Hamill" userId="S::mhamill@jbl.cambrianlt.org::45de68ce-5c0d-4b46-bb28-848db0cda923" providerId="AD" clId="Web-{B49F0550-76F1-0F04-C77E-31B1746FB72F}" dt="2026-09-03T22:54:18.794" v="8" actId="20577"/>
          <ac:spMkLst>
            <pc:docMk/>
            <pc:sldMk cId="2245778782" sldId="257"/>
            <ac:spMk id="7" creationId="{7F6EEA74-6DC3-572F-5A99-1E17F8D6A9B6}"/>
          </ac:spMkLst>
        </pc:spChg>
      </pc:sldChg>
      <pc:sldChg chg="modSp">
        <pc:chgData name="Melissa Hamill" userId="S::mhamill@jbl.cambrianlt.org::45de68ce-5c0d-4b46-bb28-848db0cda923" providerId="AD" clId="Web-{B49F0550-76F1-0F04-C77E-31B1746FB72F}" dt="2026-09-03T22:55:04.331" v="25" actId="20577"/>
        <pc:sldMkLst>
          <pc:docMk/>
          <pc:sldMk cId="972476946" sldId="259"/>
        </pc:sldMkLst>
        <pc:spChg chg="mod">
          <ac:chgData name="Melissa Hamill" userId="S::mhamill@jbl.cambrianlt.org::45de68ce-5c0d-4b46-bb28-848db0cda923" providerId="AD" clId="Web-{B49F0550-76F1-0F04-C77E-31B1746FB72F}" dt="2026-09-03T22:55:04.331" v="25" actId="20577"/>
          <ac:spMkLst>
            <pc:docMk/>
            <pc:sldMk cId="972476946" sldId="259"/>
            <ac:spMk id="5" creationId="{9F0FC486-BD5A-97AB-0E18-8299573B750D}"/>
          </ac:spMkLst>
        </pc:spChg>
      </pc:sldChg>
    </pc:docChg>
  </pc:docChgLst>
  <pc:docChgLst>
    <pc:chgData name="Jordan Empson" userId="S::jempson@jbl.cambrianlt.org::ea74a7bb-225a-40de-86ad-7cb50200a91b" providerId="AD" clId="Web-{3E7099F4-510E-2CB6-C689-1A81B8E8EC7C}"/>
    <pc:docChg chg="modSld">
      <pc:chgData name="Jordan Empson" userId="S::jempson@jbl.cambrianlt.org::ea74a7bb-225a-40de-86ad-7cb50200a91b" providerId="AD" clId="Web-{3E7099F4-510E-2CB6-C689-1A81B8E8EC7C}" dt="2026-09-04T11:29:25.579" v="47" actId="20577"/>
      <pc:docMkLst>
        <pc:docMk/>
      </pc:docMkLst>
      <pc:sldChg chg="modSp">
        <pc:chgData name="Jordan Empson" userId="S::jempson@jbl.cambrianlt.org::ea74a7bb-225a-40de-86ad-7cb50200a91b" providerId="AD" clId="Web-{3E7099F4-510E-2CB6-C689-1A81B8E8EC7C}" dt="2026-09-04T11:29:01.656" v="41" actId="1076"/>
        <pc:sldMkLst>
          <pc:docMk/>
          <pc:sldMk cId="2245778782" sldId="257"/>
        </pc:sldMkLst>
        <pc:spChg chg="mod">
          <ac:chgData name="Jordan Empson" userId="S::jempson@jbl.cambrianlt.org::ea74a7bb-225a-40de-86ad-7cb50200a91b" providerId="AD" clId="Web-{3E7099F4-510E-2CB6-C689-1A81B8E8EC7C}" dt="2026-09-04T11:29:01.656" v="41" actId="1076"/>
          <ac:spMkLst>
            <pc:docMk/>
            <pc:sldMk cId="2245778782" sldId="257"/>
            <ac:spMk id="5" creationId="{C2D6AEB0-95D0-E45D-45D9-FD838EDC7509}"/>
          </ac:spMkLst>
        </pc:spChg>
      </pc:sldChg>
      <pc:sldChg chg="modSp">
        <pc:chgData name="Jordan Empson" userId="S::jempson@jbl.cambrianlt.org::ea74a7bb-225a-40de-86ad-7cb50200a91b" providerId="AD" clId="Web-{3E7099F4-510E-2CB6-C689-1A81B8E8EC7C}" dt="2026-09-04T11:29:25.579" v="47" actId="20577"/>
        <pc:sldMkLst>
          <pc:docMk/>
          <pc:sldMk cId="972476946" sldId="259"/>
        </pc:sldMkLst>
        <pc:spChg chg="mod">
          <ac:chgData name="Jordan Empson" userId="S::jempson@jbl.cambrianlt.org::ea74a7bb-225a-40de-86ad-7cb50200a91b" providerId="AD" clId="Web-{3E7099F4-510E-2CB6-C689-1A81B8E8EC7C}" dt="2026-09-04T11:29:25.579" v="47" actId="20577"/>
          <ac:spMkLst>
            <pc:docMk/>
            <pc:sldMk cId="972476946" sldId="259"/>
            <ac:spMk id="5" creationId="{9F0FC486-BD5A-97AB-0E18-8299573B750D}"/>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9/4/2026</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07560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BFA754-D5C3-4E66-96A6-867B257F58DC}" type="datetimeFigureOut">
              <a:rPr lang="en-US" dirty="0"/>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a:p>
        </p:txBody>
      </p:sp>
    </p:spTree>
    <p:extLst>
      <p:ext uri="{BB962C8B-B14F-4D97-AF65-F5344CB8AC3E}">
        <p14:creationId xmlns:p14="http://schemas.microsoft.com/office/powerpoint/2010/main" val="1800516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75682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BFA754-D5C3-4E66-96A6-867B257F58DC}" type="datetimeFigureOut">
              <a:rPr lang="en-US" dirty="0"/>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a:p>
        </p:txBody>
      </p:sp>
    </p:spTree>
    <p:extLst>
      <p:ext uri="{BB962C8B-B14F-4D97-AF65-F5344CB8AC3E}">
        <p14:creationId xmlns:p14="http://schemas.microsoft.com/office/powerpoint/2010/main" val="737667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9/4/2026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421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9/4/2026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03587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52886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8226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02984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954429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32246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009273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9377393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447524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36256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410857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32129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9/4/2026</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872387638"/>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Welcome to Year 3/4</a:t>
            </a:r>
          </a:p>
        </p:txBody>
      </p:sp>
      <p:sp>
        <p:nvSpPr>
          <p:cNvPr id="3" name="Subtitle 2"/>
          <p:cNvSpPr>
            <a:spLocks noGrp="1"/>
          </p:cNvSpPr>
          <p:nvPr>
            <p:ph type="subTitle" idx="1"/>
          </p:nvPr>
        </p:nvSpPr>
        <p:spPr/>
        <p:txBody>
          <a:bodyPr>
            <a:normAutofit/>
          </a:bodyPr>
          <a:lstStyle/>
          <a:p>
            <a:endParaRPr lang="en-GB"/>
          </a:p>
          <a:p>
            <a:r>
              <a:rPr lang="en-GB"/>
              <a:t>Meet the Teachers – Tuesday 8th September 2026</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C65F1875-D255-81B9-B4D1-90CD11B52968}"/>
              </a:ext>
            </a:extLst>
          </p:cNvPr>
          <p:cNvSpPr/>
          <p:nvPr/>
        </p:nvSpPr>
        <p:spPr>
          <a:xfrm>
            <a:off x="4140217" y="2283211"/>
            <a:ext cx="3486942" cy="28807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F4DE059E-A923-FABD-ACE5-7BF856D9E351}"/>
              </a:ext>
            </a:extLst>
          </p:cNvPr>
          <p:cNvSpPr/>
          <p:nvPr/>
        </p:nvSpPr>
        <p:spPr>
          <a:xfrm>
            <a:off x="7964047" y="2282555"/>
            <a:ext cx="3272116" cy="287991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DED50993-A062-2110-18F7-ACE2D1429D94}"/>
              </a:ext>
            </a:extLst>
          </p:cNvPr>
          <p:cNvSpPr/>
          <p:nvPr/>
        </p:nvSpPr>
        <p:spPr>
          <a:xfrm>
            <a:off x="735488" y="2283704"/>
            <a:ext cx="3052919" cy="288264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1BC916D6-4816-05A6-0032-6523B033AF07}"/>
              </a:ext>
            </a:extLst>
          </p:cNvPr>
          <p:cNvSpPr txBox="1"/>
          <p:nvPr/>
        </p:nvSpPr>
        <p:spPr>
          <a:xfrm>
            <a:off x="1863306" y="905774"/>
            <a:ext cx="7565365" cy="3046988"/>
          </a:xfrm>
          <a:prstGeom prst="rect">
            <a:avLst/>
          </a:prstGeom>
          <a:noFill/>
        </p:spPr>
        <p:txBody>
          <a:bodyPr wrap="square" rtlCol="0">
            <a:spAutoFit/>
          </a:bodyPr>
          <a:lstStyle/>
          <a:p>
            <a:pPr algn="ctr"/>
            <a:r>
              <a:rPr lang="en-GB" sz="5400"/>
              <a:t>Staff</a:t>
            </a:r>
          </a:p>
          <a:p>
            <a:pPr algn="ctr"/>
            <a:endParaRPr lang="en-GB" sz="4000"/>
          </a:p>
          <a:p>
            <a:pPr algn="ctr"/>
            <a:endParaRPr lang="en-GB" sz="4000"/>
          </a:p>
          <a:p>
            <a:pPr algn="ctr"/>
            <a:endParaRPr lang="en-GB" sz="4000"/>
          </a:p>
          <a:p>
            <a:endParaRPr lang="en-GB"/>
          </a:p>
        </p:txBody>
      </p:sp>
      <p:sp>
        <p:nvSpPr>
          <p:cNvPr id="5" name="TextBox 4">
            <a:extLst>
              <a:ext uri="{FF2B5EF4-FFF2-40B4-BE49-F238E27FC236}">
                <a16:creationId xmlns:a16="http://schemas.microsoft.com/office/drawing/2014/main" id="{C2D6AEB0-95D0-E45D-45D9-FD838EDC7509}"/>
              </a:ext>
            </a:extLst>
          </p:cNvPr>
          <p:cNvSpPr txBox="1"/>
          <p:nvPr/>
        </p:nvSpPr>
        <p:spPr>
          <a:xfrm>
            <a:off x="1016519" y="2433466"/>
            <a:ext cx="2493034" cy="2862322"/>
          </a:xfrm>
          <a:prstGeom prst="rect">
            <a:avLst/>
          </a:prstGeom>
          <a:noFill/>
        </p:spPr>
        <p:txBody>
          <a:bodyPr wrap="square" lIns="91440" tIns="45720" rIns="91440" bIns="45720" rtlCol="0" anchor="t">
            <a:spAutoFit/>
          </a:bodyPr>
          <a:lstStyle/>
          <a:p>
            <a:pPr algn="ctr"/>
            <a:r>
              <a:rPr lang="en-GB" u="sng" dirty="0"/>
              <a:t>Sycamore</a:t>
            </a:r>
          </a:p>
          <a:p>
            <a:endParaRPr lang="en-GB"/>
          </a:p>
          <a:p>
            <a:r>
              <a:rPr lang="en-GB" dirty="0"/>
              <a:t>Teacher – </a:t>
            </a:r>
            <a:r>
              <a:rPr lang="en-GB" b="1" dirty="0"/>
              <a:t>Miss Empson</a:t>
            </a:r>
          </a:p>
          <a:p>
            <a:endParaRPr lang="en-GB"/>
          </a:p>
          <a:p>
            <a:r>
              <a:rPr lang="en-GB" dirty="0"/>
              <a:t>TA – Mrs Stanley, Miss Dixon, Mrs Hougham, Mrs Penny </a:t>
            </a:r>
            <a:endParaRPr lang="en-GB" dirty="0">
              <a:cs typeface="Calibri"/>
            </a:endParaRPr>
          </a:p>
          <a:p>
            <a:endParaRPr lang="en-GB"/>
          </a:p>
          <a:p>
            <a:r>
              <a:rPr lang="en-GB" dirty="0"/>
              <a:t>PPA Cover – Mrs King </a:t>
            </a:r>
            <a:endParaRPr lang="en-GB" dirty="0">
              <a:cs typeface="Calibri"/>
            </a:endParaRPr>
          </a:p>
          <a:p>
            <a:endParaRPr lang="en-GB"/>
          </a:p>
        </p:txBody>
      </p:sp>
      <p:sp>
        <p:nvSpPr>
          <p:cNvPr id="6" name="TextBox 5">
            <a:extLst>
              <a:ext uri="{FF2B5EF4-FFF2-40B4-BE49-F238E27FC236}">
                <a16:creationId xmlns:a16="http://schemas.microsoft.com/office/drawing/2014/main" id="{6362AD97-F571-F5DA-5D3D-A3FEBB7854BA}"/>
              </a:ext>
            </a:extLst>
          </p:cNvPr>
          <p:cNvSpPr txBox="1"/>
          <p:nvPr/>
        </p:nvSpPr>
        <p:spPr>
          <a:xfrm>
            <a:off x="4164265" y="2305435"/>
            <a:ext cx="3436696" cy="2862322"/>
          </a:xfrm>
          <a:prstGeom prst="rect">
            <a:avLst/>
          </a:prstGeom>
          <a:noFill/>
        </p:spPr>
        <p:txBody>
          <a:bodyPr wrap="square" lIns="91440" tIns="45720" rIns="91440" bIns="45720" rtlCol="0" anchor="t">
            <a:spAutoFit/>
          </a:bodyPr>
          <a:lstStyle/>
          <a:p>
            <a:pPr algn="ctr"/>
            <a:r>
              <a:rPr lang="en-GB" u="sng"/>
              <a:t>Walnut</a:t>
            </a:r>
          </a:p>
          <a:p>
            <a:endParaRPr lang="en-GB"/>
          </a:p>
          <a:p>
            <a:r>
              <a:rPr lang="en-GB"/>
              <a:t>Teachers – </a:t>
            </a:r>
            <a:r>
              <a:rPr lang="en-GB" b="1"/>
              <a:t>Mrs Cairns </a:t>
            </a:r>
            <a:r>
              <a:rPr lang="en-GB"/>
              <a:t>(Mon-Wed) and </a:t>
            </a:r>
            <a:r>
              <a:rPr lang="en-GB" b="1"/>
              <a:t>Mrs Coultas </a:t>
            </a:r>
            <a:r>
              <a:rPr lang="en-GB"/>
              <a:t>(Thurs - Fri)</a:t>
            </a:r>
          </a:p>
          <a:p>
            <a:endParaRPr lang="en-GB"/>
          </a:p>
          <a:p>
            <a:r>
              <a:rPr lang="en-GB"/>
              <a:t>TAs – Mrs Smout and Miss Catherall</a:t>
            </a:r>
            <a:endParaRPr lang="en-GB">
              <a:highlight>
                <a:srgbClr val="00FFFF"/>
              </a:highlight>
            </a:endParaRPr>
          </a:p>
          <a:p>
            <a:endParaRPr lang="en-GB"/>
          </a:p>
          <a:p>
            <a:r>
              <a:rPr lang="en-GB"/>
              <a:t>PPA Cover – Mrs Stanley and Mrs Green</a:t>
            </a:r>
          </a:p>
        </p:txBody>
      </p:sp>
      <p:sp>
        <p:nvSpPr>
          <p:cNvPr id="7" name="TextBox 6">
            <a:extLst>
              <a:ext uri="{FF2B5EF4-FFF2-40B4-BE49-F238E27FC236}">
                <a16:creationId xmlns:a16="http://schemas.microsoft.com/office/drawing/2014/main" id="{7F6EEA74-6DC3-572F-5A99-1E17F8D6A9B6}"/>
              </a:ext>
            </a:extLst>
          </p:cNvPr>
          <p:cNvSpPr txBox="1"/>
          <p:nvPr/>
        </p:nvSpPr>
        <p:spPr>
          <a:xfrm>
            <a:off x="8238226" y="2587924"/>
            <a:ext cx="2734574" cy="2308324"/>
          </a:xfrm>
          <a:prstGeom prst="rect">
            <a:avLst/>
          </a:prstGeom>
          <a:noFill/>
        </p:spPr>
        <p:txBody>
          <a:bodyPr wrap="square" lIns="91440" tIns="45720" rIns="91440" bIns="45720" rtlCol="0" anchor="t">
            <a:spAutoFit/>
          </a:bodyPr>
          <a:lstStyle/>
          <a:p>
            <a:pPr algn="ctr"/>
            <a:r>
              <a:rPr lang="en-GB" u="sng" dirty="0"/>
              <a:t>Cedar</a:t>
            </a:r>
          </a:p>
          <a:p>
            <a:endParaRPr lang="en-GB"/>
          </a:p>
          <a:p>
            <a:r>
              <a:rPr lang="en-GB" dirty="0"/>
              <a:t>Teacher – </a:t>
            </a:r>
            <a:r>
              <a:rPr lang="en-GB" b="1" dirty="0"/>
              <a:t>Miss Hamill</a:t>
            </a:r>
          </a:p>
          <a:p>
            <a:endParaRPr lang="en-GB"/>
          </a:p>
          <a:p>
            <a:r>
              <a:rPr lang="en-GB" dirty="0"/>
              <a:t>TAs – Ms F </a:t>
            </a:r>
          </a:p>
          <a:p>
            <a:endParaRPr lang="en-GB"/>
          </a:p>
          <a:p>
            <a:r>
              <a:rPr lang="en-GB" dirty="0"/>
              <a:t>PPA Cover – Mrs Stanley and Mrs King</a:t>
            </a:r>
            <a:endParaRPr lang="en-GB" dirty="0">
              <a:cs typeface="Calibri"/>
            </a:endParaRPr>
          </a:p>
        </p:txBody>
      </p:sp>
    </p:spTree>
    <p:extLst>
      <p:ext uri="{BB962C8B-B14F-4D97-AF65-F5344CB8AC3E}">
        <p14:creationId xmlns:p14="http://schemas.microsoft.com/office/powerpoint/2010/main" val="22457787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239CDC-E34B-D72B-FF85-EE814749C0B9}"/>
              </a:ext>
            </a:extLst>
          </p:cNvPr>
          <p:cNvSpPr txBox="1"/>
          <p:nvPr/>
        </p:nvSpPr>
        <p:spPr>
          <a:xfrm>
            <a:off x="4223142" y="1037441"/>
            <a:ext cx="3953389" cy="584775"/>
          </a:xfrm>
          <a:prstGeom prst="rect">
            <a:avLst/>
          </a:prstGeom>
          <a:noFill/>
        </p:spPr>
        <p:txBody>
          <a:bodyPr wrap="square" rtlCol="0">
            <a:spAutoFit/>
          </a:bodyPr>
          <a:lstStyle/>
          <a:p>
            <a:r>
              <a:rPr lang="en-GB" sz="3200"/>
              <a:t>The School Day</a:t>
            </a:r>
          </a:p>
        </p:txBody>
      </p:sp>
      <p:sp>
        <p:nvSpPr>
          <p:cNvPr id="3" name="TextBox 2">
            <a:extLst>
              <a:ext uri="{FF2B5EF4-FFF2-40B4-BE49-F238E27FC236}">
                <a16:creationId xmlns:a16="http://schemas.microsoft.com/office/drawing/2014/main" id="{EC51F9B2-06D0-AD1D-1688-507F758F1382}"/>
              </a:ext>
            </a:extLst>
          </p:cNvPr>
          <p:cNvSpPr txBox="1"/>
          <p:nvPr/>
        </p:nvSpPr>
        <p:spPr>
          <a:xfrm>
            <a:off x="1395601" y="2014140"/>
            <a:ext cx="8998087" cy="3447098"/>
          </a:xfrm>
          <a:prstGeom prst="rect">
            <a:avLst/>
          </a:prstGeom>
          <a:noFill/>
        </p:spPr>
        <p:txBody>
          <a:bodyPr wrap="square" lIns="91440" tIns="45720" rIns="91440" bIns="45720" rtlCol="0" anchor="t">
            <a:spAutoFit/>
          </a:bodyPr>
          <a:lstStyle/>
          <a:p>
            <a:pPr marL="285750" indent="-285750" fontAlgn="base">
              <a:buFont typeface="Arial" panose="020B0604020202020204" pitchFamily="34" charset="0"/>
              <a:buChar char="•"/>
            </a:pPr>
            <a:r>
              <a:rPr lang="en-GB" sz="2000"/>
              <a:t>The children have early morning work from 8:30am which will involve responding to feedback from previous work (purple pen) and quiet reading.  </a:t>
            </a:r>
          </a:p>
          <a:p>
            <a:pPr marL="285750" indent="-285750">
              <a:buFont typeface="Arial" panose="020B0604020202020204" pitchFamily="34" charset="0"/>
              <a:buChar char="•"/>
            </a:pPr>
            <a:r>
              <a:rPr lang="en-GB" sz="2000"/>
              <a:t>Following this, we have assembly three times a week and spellings/handwriting sessions on the other two days.  </a:t>
            </a:r>
            <a:endParaRPr lang="en-GB"/>
          </a:p>
          <a:p>
            <a:pPr marL="285750" indent="-285750">
              <a:buFont typeface="Arial" panose="020B0604020202020204" pitchFamily="34" charset="0"/>
              <a:buChar char="•"/>
            </a:pPr>
            <a:r>
              <a:rPr lang="en-GB" sz="2000"/>
              <a:t>Whole Class Read will happen daily covering fluency, comprehension and an extended read. </a:t>
            </a:r>
            <a:endParaRPr lang="en-GB"/>
          </a:p>
          <a:p>
            <a:pPr marL="285750" indent="-285750">
              <a:buFont typeface="Arial" panose="020B0604020202020204" pitchFamily="34" charset="0"/>
              <a:buChar char="•"/>
            </a:pPr>
            <a:r>
              <a:rPr lang="en-GB" sz="2000"/>
              <a:t>Children will then do an hour of  Maths and English every morning.</a:t>
            </a:r>
          </a:p>
          <a:p>
            <a:pPr marL="285750" indent="-285750">
              <a:buFont typeface="Arial" panose="020B0604020202020204" pitchFamily="34" charset="0"/>
              <a:buChar char="•"/>
            </a:pPr>
            <a:r>
              <a:rPr lang="en-GB" sz="2000"/>
              <a:t>The afternoons will contain a quick maths fluency lesson and then will be filled with our non-core subjects.</a:t>
            </a:r>
          </a:p>
          <a:p>
            <a:pPr marL="285750" indent="-285750">
              <a:buFont typeface="Arial" panose="020B0604020202020204" pitchFamily="34" charset="0"/>
              <a:buChar char="•"/>
            </a:pPr>
            <a:r>
              <a:rPr lang="en-GB" sz="2000"/>
              <a:t>PE/Games will take place twice a week.</a:t>
            </a:r>
          </a:p>
          <a:p>
            <a:endParaRPr lang="en-GB"/>
          </a:p>
        </p:txBody>
      </p:sp>
      <p:pic>
        <p:nvPicPr>
          <p:cNvPr id="4" name="Picture 3" descr="Balliet Middle School | Avant Creative">
            <a:extLst>
              <a:ext uri="{FF2B5EF4-FFF2-40B4-BE49-F238E27FC236}">
                <a16:creationId xmlns:a16="http://schemas.microsoft.com/office/drawing/2014/main" id="{7CAFF45C-76DA-BE18-4E28-0954862A42B8}"/>
              </a:ext>
            </a:extLst>
          </p:cNvPr>
          <p:cNvPicPr>
            <a:picLocks noChangeAspect="1"/>
          </p:cNvPicPr>
          <p:nvPr/>
        </p:nvPicPr>
        <p:blipFill>
          <a:blip r:embed="rId2"/>
          <a:stretch>
            <a:fillRect/>
          </a:stretch>
        </p:blipFill>
        <p:spPr>
          <a:xfrm>
            <a:off x="5895286" y="4650952"/>
            <a:ext cx="998175" cy="1200840"/>
          </a:xfrm>
          <a:prstGeom prst="rect">
            <a:avLst/>
          </a:prstGeom>
        </p:spPr>
      </p:pic>
    </p:spTree>
    <p:extLst>
      <p:ext uri="{BB962C8B-B14F-4D97-AF65-F5344CB8AC3E}">
        <p14:creationId xmlns:p14="http://schemas.microsoft.com/office/powerpoint/2010/main" val="2198655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C6321E-7F97-12D0-CCB2-5027A5C63E20}"/>
              </a:ext>
            </a:extLst>
          </p:cNvPr>
          <p:cNvSpPr txBox="1"/>
          <p:nvPr/>
        </p:nvSpPr>
        <p:spPr>
          <a:xfrm>
            <a:off x="3510951" y="1250830"/>
            <a:ext cx="4727275" cy="646331"/>
          </a:xfrm>
          <a:prstGeom prst="rect">
            <a:avLst/>
          </a:prstGeom>
          <a:noFill/>
        </p:spPr>
        <p:txBody>
          <a:bodyPr wrap="square" rtlCol="0">
            <a:spAutoFit/>
          </a:bodyPr>
          <a:lstStyle/>
          <a:p>
            <a:endParaRPr lang="en-GB"/>
          </a:p>
          <a:p>
            <a:endParaRPr lang="en-GB"/>
          </a:p>
        </p:txBody>
      </p:sp>
      <p:sp>
        <p:nvSpPr>
          <p:cNvPr id="3" name="TextBox 2">
            <a:extLst>
              <a:ext uri="{FF2B5EF4-FFF2-40B4-BE49-F238E27FC236}">
                <a16:creationId xmlns:a16="http://schemas.microsoft.com/office/drawing/2014/main" id="{D2C8378B-FA7F-A985-3F81-37D74F66B62F}"/>
              </a:ext>
            </a:extLst>
          </p:cNvPr>
          <p:cNvSpPr txBox="1"/>
          <p:nvPr/>
        </p:nvSpPr>
        <p:spPr>
          <a:xfrm>
            <a:off x="1323346" y="888521"/>
            <a:ext cx="10330940" cy="1569660"/>
          </a:xfrm>
          <a:prstGeom prst="rect">
            <a:avLst/>
          </a:prstGeom>
          <a:noFill/>
        </p:spPr>
        <p:txBody>
          <a:bodyPr wrap="square" lIns="91440" tIns="45720" rIns="91440" bIns="45720" rtlCol="0" anchor="t">
            <a:spAutoFit/>
          </a:bodyPr>
          <a:lstStyle/>
          <a:p>
            <a:pPr algn="ctr"/>
            <a:r>
              <a:rPr lang="en-GB" sz="4000"/>
              <a:t>Curriculum</a:t>
            </a:r>
          </a:p>
          <a:p>
            <a:endParaRPr lang="en-GB" sz="2000"/>
          </a:p>
          <a:p>
            <a:pPr marL="285750" indent="-285750">
              <a:buFont typeface="Arial" panose="020B0604020202020204" pitchFamily="34" charset="0"/>
              <a:buChar char="•"/>
            </a:pPr>
            <a:endParaRPr lang="en-GB"/>
          </a:p>
          <a:p>
            <a:endParaRPr lang="en-GB"/>
          </a:p>
        </p:txBody>
      </p:sp>
      <p:grpSp>
        <p:nvGrpSpPr>
          <p:cNvPr id="7" name="Group 6">
            <a:extLst>
              <a:ext uri="{FF2B5EF4-FFF2-40B4-BE49-F238E27FC236}">
                <a16:creationId xmlns:a16="http://schemas.microsoft.com/office/drawing/2014/main" id="{4EC12A28-ACD6-8573-B56F-1F8ABB3DD5FE}"/>
              </a:ext>
            </a:extLst>
          </p:cNvPr>
          <p:cNvGrpSpPr/>
          <p:nvPr/>
        </p:nvGrpSpPr>
        <p:grpSpPr>
          <a:xfrm>
            <a:off x="766646" y="1660952"/>
            <a:ext cx="10140946" cy="3966923"/>
            <a:chOff x="766646" y="2868650"/>
            <a:chExt cx="5482682" cy="2629829"/>
          </a:xfrm>
        </p:grpSpPr>
        <p:sp>
          <p:nvSpPr>
            <p:cNvPr id="6" name="Rectangle 5">
              <a:extLst>
                <a:ext uri="{FF2B5EF4-FFF2-40B4-BE49-F238E27FC236}">
                  <a16:creationId xmlns:a16="http://schemas.microsoft.com/office/drawing/2014/main" id="{A9BF8248-49D7-1E42-0CCA-748209D58BA0}"/>
                </a:ext>
              </a:extLst>
            </p:cNvPr>
            <p:cNvSpPr/>
            <p:nvPr/>
          </p:nvSpPr>
          <p:spPr>
            <a:xfrm>
              <a:off x="766646" y="2868650"/>
              <a:ext cx="5482682" cy="262982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9F0FC486-BD5A-97AB-0E18-8299573B750D}"/>
                </a:ext>
              </a:extLst>
            </p:cNvPr>
            <p:cNvSpPr txBox="1"/>
            <p:nvPr/>
          </p:nvSpPr>
          <p:spPr>
            <a:xfrm>
              <a:off x="886591" y="3033594"/>
              <a:ext cx="5029201" cy="2387235"/>
            </a:xfrm>
            <a:prstGeom prst="rect">
              <a:avLst/>
            </a:prstGeom>
            <a:noFill/>
          </p:spPr>
          <p:txBody>
            <a:bodyPr wrap="square" lIns="91440" tIns="45720" rIns="91440" bIns="45720" rtlCol="0" anchor="t">
              <a:spAutoFit/>
            </a:bodyPr>
            <a:lstStyle/>
            <a:p>
              <a:pPr algn="ctr"/>
              <a:r>
                <a:rPr lang="en-GB" sz="3200" u="sng" dirty="0"/>
                <a:t>PE</a:t>
              </a:r>
            </a:p>
            <a:p>
              <a:endParaRPr lang="en-GB" sz="2800"/>
            </a:p>
            <a:p>
              <a:r>
                <a:rPr lang="en-GB" sz="2800" b="1" dirty="0"/>
                <a:t>Sycamore</a:t>
              </a:r>
              <a:r>
                <a:rPr lang="en-GB" sz="2800" dirty="0"/>
                <a:t> – Monday (outdoor)  Thursday (indoor)</a:t>
              </a:r>
              <a:endParaRPr lang="en-GB" sz="2800" dirty="0">
                <a:cs typeface="Calibri"/>
              </a:endParaRPr>
            </a:p>
            <a:p>
              <a:endParaRPr lang="en-GB" sz="2800"/>
            </a:p>
            <a:p>
              <a:r>
                <a:rPr lang="en-GB" sz="2800" b="1" dirty="0"/>
                <a:t>Walnut</a:t>
              </a:r>
              <a:r>
                <a:rPr lang="en-GB" sz="2800" dirty="0"/>
                <a:t> – Wednesday (indoor)   Friday (outdoor)</a:t>
              </a:r>
            </a:p>
            <a:p>
              <a:endParaRPr lang="en-GB" sz="2800"/>
            </a:p>
            <a:p>
              <a:r>
                <a:rPr lang="en-GB" sz="2800" b="1" dirty="0"/>
                <a:t>Cedar</a:t>
              </a:r>
              <a:r>
                <a:rPr lang="en-GB" sz="2800" dirty="0"/>
                <a:t> – Monday (outdoor)  Friday (indoor)</a:t>
              </a:r>
            </a:p>
            <a:p>
              <a:endParaRPr lang="en-GB" sz="2800"/>
            </a:p>
          </p:txBody>
        </p:sp>
      </p:grpSp>
    </p:spTree>
    <p:extLst>
      <p:ext uri="{BB962C8B-B14F-4D97-AF65-F5344CB8AC3E}">
        <p14:creationId xmlns:p14="http://schemas.microsoft.com/office/powerpoint/2010/main" val="972476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3DD6D1B-F922-0368-5DEB-54462715A455}"/>
              </a:ext>
            </a:extLst>
          </p:cNvPr>
          <p:cNvSpPr txBox="1"/>
          <p:nvPr/>
        </p:nvSpPr>
        <p:spPr>
          <a:xfrm>
            <a:off x="1626333" y="1395396"/>
            <a:ext cx="8746799" cy="3662541"/>
          </a:xfrm>
          <a:prstGeom prst="rect">
            <a:avLst/>
          </a:prstGeom>
          <a:noFill/>
        </p:spPr>
        <p:txBody>
          <a:bodyPr wrap="square" lIns="91440" tIns="45720" rIns="91440" bIns="45720" rtlCol="0" anchor="t">
            <a:spAutoFit/>
          </a:bodyPr>
          <a:lstStyle/>
          <a:p>
            <a:pPr algn="ctr"/>
            <a:r>
              <a:rPr lang="en-GB" sz="3200"/>
              <a:t>Equipment needed:</a:t>
            </a:r>
          </a:p>
          <a:p>
            <a:pPr algn="ctr"/>
            <a:r>
              <a:rPr lang="en-GB" sz="2000" b="1">
                <a:solidFill>
                  <a:srgbClr val="7030A0"/>
                </a:solidFill>
              </a:rPr>
              <a:t>(Please make sure everything is labelled clearly with their name!)</a:t>
            </a:r>
          </a:p>
          <a:p>
            <a:pPr algn="ctr"/>
            <a:endParaRPr lang="en-GB" sz="2000"/>
          </a:p>
          <a:p>
            <a:pPr marL="285750" indent="-285750">
              <a:buFont typeface="Arial" panose="020B0604020202020204" pitchFamily="34" charset="0"/>
              <a:buChar char="•"/>
            </a:pPr>
            <a:r>
              <a:rPr lang="en-GB" sz="2000"/>
              <a:t>Water bottle – daily</a:t>
            </a:r>
          </a:p>
          <a:p>
            <a:pPr marL="285750" indent="-285750">
              <a:buFont typeface="Arial" panose="020B0604020202020204" pitchFamily="34" charset="0"/>
              <a:buChar char="•"/>
            </a:pPr>
            <a:r>
              <a:rPr lang="en-GB" sz="2000"/>
              <a:t>Correct school uniform and PE Kit (to be left in school)</a:t>
            </a:r>
          </a:p>
          <a:p>
            <a:pPr marL="285750" indent="-285750">
              <a:buFont typeface="Arial" panose="020B0604020202020204" pitchFamily="34" charset="0"/>
              <a:buChar char="•"/>
            </a:pPr>
            <a:r>
              <a:rPr lang="en-GB" sz="2000"/>
              <a:t>Pencil case – pencil, sharpener, blue ink pen (not biro), ruler, coloured pencils, whiteboard pen. No rubbers.</a:t>
            </a:r>
          </a:p>
          <a:p>
            <a:pPr marL="285750" indent="-285750">
              <a:buFont typeface="Arial" panose="020B0604020202020204" pitchFamily="34" charset="0"/>
              <a:buChar char="•"/>
            </a:pPr>
            <a:r>
              <a:rPr lang="en-GB" sz="2000"/>
              <a:t>Reading book (from home, class library, school library)</a:t>
            </a:r>
          </a:p>
          <a:p>
            <a:pPr marL="285750" indent="-285750">
              <a:buFont typeface="Arial" panose="020B0604020202020204" pitchFamily="34" charset="0"/>
              <a:buChar char="•"/>
            </a:pPr>
            <a:r>
              <a:rPr lang="en-GB" sz="2000"/>
              <a:t>Appropriate outdoor clothing (e.g. coat, hat)</a:t>
            </a:r>
          </a:p>
          <a:p>
            <a:pPr marL="285750" indent="-285750">
              <a:buFont typeface="Arial" panose="020B0604020202020204" pitchFamily="34" charset="0"/>
              <a:buChar char="•"/>
            </a:pPr>
            <a:r>
              <a:rPr lang="en-GB" sz="2000" b="1"/>
              <a:t>Healthy</a:t>
            </a:r>
            <a:r>
              <a:rPr lang="en-GB" sz="2000"/>
              <a:t> snack for break (this is new for Y3s)</a:t>
            </a:r>
          </a:p>
          <a:p>
            <a:pPr marL="285750" indent="-285750">
              <a:buFont typeface="Arial" panose="020B0604020202020204" pitchFamily="34" charset="0"/>
              <a:buChar char="•"/>
            </a:pPr>
            <a:r>
              <a:rPr lang="en-GB" sz="2000"/>
              <a:t>Lunch box if having home packed lunch</a:t>
            </a:r>
          </a:p>
        </p:txBody>
      </p:sp>
    </p:spTree>
    <p:extLst>
      <p:ext uri="{BB962C8B-B14F-4D97-AF65-F5344CB8AC3E}">
        <p14:creationId xmlns:p14="http://schemas.microsoft.com/office/powerpoint/2010/main" val="945718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FD7728-4863-A112-ABE9-77A34287B027}"/>
              </a:ext>
            </a:extLst>
          </p:cNvPr>
          <p:cNvSpPr txBox="1"/>
          <p:nvPr/>
        </p:nvSpPr>
        <p:spPr>
          <a:xfrm>
            <a:off x="1354347" y="776377"/>
            <a:ext cx="9730596" cy="5478423"/>
          </a:xfrm>
          <a:prstGeom prst="rect">
            <a:avLst/>
          </a:prstGeom>
          <a:noFill/>
        </p:spPr>
        <p:txBody>
          <a:bodyPr wrap="square" lIns="91440" tIns="45720" rIns="91440" bIns="45720" rtlCol="0" anchor="t">
            <a:spAutoFit/>
          </a:bodyPr>
          <a:lstStyle/>
          <a:p>
            <a:pPr algn="ctr"/>
            <a:r>
              <a:rPr lang="en-GB" sz="3200"/>
              <a:t>Homework</a:t>
            </a:r>
          </a:p>
          <a:p>
            <a:r>
              <a:rPr lang="en-GB" sz="2000"/>
              <a:t>Homework books come home on a </a:t>
            </a:r>
            <a:r>
              <a:rPr lang="en-GB" sz="2000" u="sng"/>
              <a:t>Wednesday</a:t>
            </a:r>
            <a:r>
              <a:rPr lang="en-GB" sz="2000"/>
              <a:t>. </a:t>
            </a:r>
          </a:p>
          <a:p>
            <a:r>
              <a:rPr lang="en-GB" sz="2000"/>
              <a:t>Spellings and times tables tests will be towards the start of the week.</a:t>
            </a:r>
            <a:endParaRPr lang="en-GB" sz="2000" u="sng"/>
          </a:p>
          <a:p>
            <a:endParaRPr lang="en-GB" sz="2000"/>
          </a:p>
          <a:p>
            <a:pPr marL="285750" indent="-285750">
              <a:buFont typeface="Arial" panose="020B0604020202020204" pitchFamily="34" charset="0"/>
              <a:buChar char="•"/>
            </a:pPr>
            <a:r>
              <a:rPr lang="en-GB" sz="2000" b="1"/>
              <a:t>Reading</a:t>
            </a:r>
            <a:r>
              <a:rPr lang="en-GB" sz="2000"/>
              <a:t> – 5 x per week.  Books need to be in school every day. </a:t>
            </a:r>
            <a:r>
              <a:rPr lang="en-GB" sz="2000" b="0" i="0">
                <a:solidFill>
                  <a:srgbClr val="000000"/>
                </a:solidFill>
                <a:effectLst/>
                <a:latin typeface="Garamond" panose="02020404030301010803"/>
              </a:rPr>
              <a:t>Please record the book they have read, along with the </a:t>
            </a:r>
            <a:r>
              <a:rPr lang="en-GB" sz="2000">
                <a:solidFill>
                  <a:srgbClr val="000000"/>
                </a:solidFill>
                <a:latin typeface="Garamond" panose="02020404030301010803"/>
              </a:rPr>
              <a:t>page numbers </a:t>
            </a:r>
            <a:r>
              <a:rPr lang="en-GB" sz="2000" b="0" i="0">
                <a:solidFill>
                  <a:srgbClr val="000000"/>
                </a:solidFill>
                <a:effectLst/>
                <a:latin typeface="Garamond" panose="02020404030301010803"/>
              </a:rPr>
              <a:t>read in your child’s homework diary. Do feel free to make a comment.</a:t>
            </a:r>
            <a:endParaRPr lang="en-GB" sz="2000">
              <a:latin typeface="Garamond" panose="02020404030301010803"/>
            </a:endParaRPr>
          </a:p>
          <a:p>
            <a:pPr marL="285750" indent="-285750">
              <a:buFont typeface="Arial" panose="020B0604020202020204" pitchFamily="34" charset="0"/>
              <a:buChar char="•"/>
            </a:pPr>
            <a:r>
              <a:rPr lang="en-GB" sz="2000" b="1"/>
              <a:t>Times Tables</a:t>
            </a:r>
            <a:r>
              <a:rPr lang="en-GB" sz="2000"/>
              <a:t> –3 x week.  Individualised times tables will begin soon and will then be set regularly.</a:t>
            </a:r>
            <a:endParaRPr lang="en-GB" sz="2000">
              <a:cs typeface="Calibri"/>
            </a:endParaRPr>
          </a:p>
          <a:p>
            <a:pPr marL="285750" indent="-285750">
              <a:buFont typeface="Arial" panose="020B0604020202020204" pitchFamily="34" charset="0"/>
              <a:buChar char="•"/>
            </a:pPr>
            <a:r>
              <a:rPr lang="en-GB" sz="2000" b="1">
                <a:cs typeface="Calibri"/>
              </a:rPr>
              <a:t>Spellings</a:t>
            </a:r>
            <a:r>
              <a:rPr lang="en-GB" sz="2000">
                <a:cs typeface="Calibri"/>
              </a:rPr>
              <a:t> - 4 x week. Children will start with 5 common exception words and will receive an additional 5 until they are up to 20 words per week. This gives an opportunity to embed the spellings, transferring to long term memory. During week 5, the children remain with up to 20 spellings with the first 5 words 'falling off' as they receive new ones. Spellings will be put on </a:t>
            </a:r>
            <a:r>
              <a:rPr lang="en-GB" sz="2000" b="1" err="1">
                <a:cs typeface="Calibri"/>
              </a:rPr>
              <a:t>EdShed</a:t>
            </a:r>
            <a:r>
              <a:rPr lang="en-GB" sz="2000" b="1">
                <a:cs typeface="Calibri"/>
              </a:rPr>
              <a:t>.</a:t>
            </a:r>
            <a:endParaRPr lang="en-GB"/>
          </a:p>
          <a:p>
            <a:endParaRPr lang="en-GB" sz="2000">
              <a:cs typeface="Calibri"/>
            </a:endParaRPr>
          </a:p>
          <a:p>
            <a:pPr marL="285750" indent="-285750">
              <a:buFont typeface="Arial" panose="020B0604020202020204" pitchFamily="34" charset="0"/>
              <a:buChar char="•"/>
            </a:pPr>
            <a:endParaRPr lang="en-GB" sz="2000">
              <a:solidFill>
                <a:srgbClr val="000000"/>
              </a:solidFill>
              <a:cs typeface="Calibri"/>
            </a:endParaRPr>
          </a:p>
          <a:p>
            <a:endParaRPr lang="en-GB">
              <a:solidFill>
                <a:srgbClr val="0070C0"/>
              </a:solidFill>
            </a:endParaRPr>
          </a:p>
        </p:txBody>
      </p:sp>
    </p:spTree>
    <p:extLst>
      <p:ext uri="{BB962C8B-B14F-4D97-AF65-F5344CB8AC3E}">
        <p14:creationId xmlns:p14="http://schemas.microsoft.com/office/powerpoint/2010/main" val="3941911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AFF611A-A988-BCC0-5016-1ED4A77194F5}"/>
              </a:ext>
            </a:extLst>
          </p:cNvPr>
          <p:cNvPicPr>
            <a:picLocks noChangeAspect="1"/>
          </p:cNvPicPr>
          <p:nvPr/>
        </p:nvPicPr>
        <p:blipFill>
          <a:blip r:embed="rId2"/>
          <a:stretch>
            <a:fillRect/>
          </a:stretch>
        </p:blipFill>
        <p:spPr>
          <a:xfrm>
            <a:off x="1030076" y="521401"/>
            <a:ext cx="10133395" cy="5799398"/>
          </a:xfrm>
          <a:prstGeom prst="rect">
            <a:avLst/>
          </a:prstGeom>
        </p:spPr>
      </p:pic>
    </p:spTree>
    <p:extLst>
      <p:ext uri="{BB962C8B-B14F-4D97-AF65-F5344CB8AC3E}">
        <p14:creationId xmlns:p14="http://schemas.microsoft.com/office/powerpoint/2010/main" val="2021706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FD7728-4863-A112-ABE9-77A34287B027}"/>
              </a:ext>
            </a:extLst>
          </p:cNvPr>
          <p:cNvSpPr txBox="1"/>
          <p:nvPr/>
        </p:nvSpPr>
        <p:spPr>
          <a:xfrm>
            <a:off x="1311215" y="805132"/>
            <a:ext cx="9730596" cy="3662541"/>
          </a:xfrm>
          <a:prstGeom prst="rect">
            <a:avLst/>
          </a:prstGeom>
          <a:noFill/>
        </p:spPr>
        <p:txBody>
          <a:bodyPr wrap="square" lIns="91440" tIns="45720" rIns="91440" bIns="45720" rtlCol="0" anchor="t">
            <a:spAutoFit/>
          </a:bodyPr>
          <a:lstStyle/>
          <a:p>
            <a:pPr algn="ctr"/>
            <a:r>
              <a:rPr lang="en-GB" sz="3200"/>
              <a:t>Communication</a:t>
            </a:r>
          </a:p>
          <a:p>
            <a:endParaRPr lang="en-GB" sz="2000">
              <a:latin typeface="Garamond" panose="02020404030301010803"/>
            </a:endParaRPr>
          </a:p>
          <a:p>
            <a:endParaRPr lang="en-GB" sz="2000">
              <a:cs typeface="Calibri"/>
            </a:endParaRPr>
          </a:p>
          <a:p>
            <a:r>
              <a:rPr lang="en-GB" sz="2000">
                <a:cs typeface="Calibri"/>
              </a:rPr>
              <a:t>Homework books are checked weekly, so please use them as a means of communication.</a:t>
            </a:r>
          </a:p>
          <a:p>
            <a:r>
              <a:rPr lang="en-GB" sz="2000">
                <a:cs typeface="Calibri"/>
              </a:rPr>
              <a:t>Alternatively, catch us on the door at the end of the day or send a message via the School Office. </a:t>
            </a:r>
            <a:endParaRPr lang="en-US" sz="2000">
              <a:cs typeface="Calibri"/>
            </a:endParaRPr>
          </a:p>
          <a:p>
            <a:r>
              <a:rPr lang="en-GB" sz="2000">
                <a:cs typeface="Calibri"/>
              </a:rPr>
              <a:t>Due to safeguarding, please can we politely ask that you don't come into the Rainbow Building at the start of the day. If there is anything urgent that we need to know, please speak to the staff in the School Office and they will pass the information on. </a:t>
            </a:r>
          </a:p>
          <a:p>
            <a:endParaRPr lang="en-GB" sz="2000">
              <a:solidFill>
                <a:srgbClr val="000000"/>
              </a:solidFill>
              <a:cs typeface="Calibri"/>
            </a:endParaRPr>
          </a:p>
          <a:p>
            <a:r>
              <a:rPr lang="en-GB" sz="2000" b="1" u="sng"/>
              <a:t>Pupil Progress meetings will be on the Wednesday 21st and Thursday 22nd October.</a:t>
            </a:r>
          </a:p>
        </p:txBody>
      </p:sp>
    </p:spTree>
    <p:extLst>
      <p:ext uri="{BB962C8B-B14F-4D97-AF65-F5344CB8AC3E}">
        <p14:creationId xmlns:p14="http://schemas.microsoft.com/office/powerpoint/2010/main" val="1889744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2F5FB7-D94A-1CAE-5D14-C16A01C831F5}"/>
              </a:ext>
            </a:extLst>
          </p:cNvPr>
          <p:cNvSpPr txBox="1"/>
          <p:nvPr/>
        </p:nvSpPr>
        <p:spPr>
          <a:xfrm>
            <a:off x="3919093" y="2993366"/>
            <a:ext cx="6035791" cy="830997"/>
          </a:xfrm>
          <a:prstGeom prst="rect">
            <a:avLst/>
          </a:prstGeom>
          <a:noFill/>
        </p:spPr>
        <p:txBody>
          <a:bodyPr wrap="square" rtlCol="0">
            <a:spAutoFit/>
          </a:bodyPr>
          <a:lstStyle/>
          <a:p>
            <a:r>
              <a:rPr lang="en-GB" sz="4800"/>
              <a:t>Any Questions?</a:t>
            </a:r>
          </a:p>
        </p:txBody>
      </p:sp>
      <p:pic>
        <p:nvPicPr>
          <p:cNvPr id="5" name="Picture 4" descr="A group of colorful papers with question marks&#10;&#10;Description automatically generated">
            <a:extLst>
              <a:ext uri="{FF2B5EF4-FFF2-40B4-BE49-F238E27FC236}">
                <a16:creationId xmlns:a16="http://schemas.microsoft.com/office/drawing/2014/main" id="{5FAD8B76-37CA-516E-A733-C5AB555B9FFA}"/>
              </a:ext>
            </a:extLst>
          </p:cNvPr>
          <p:cNvPicPr>
            <a:picLocks noChangeAspect="1"/>
          </p:cNvPicPr>
          <p:nvPr/>
        </p:nvPicPr>
        <p:blipFill>
          <a:blip r:embed="rId2"/>
          <a:stretch>
            <a:fillRect/>
          </a:stretch>
        </p:blipFill>
        <p:spPr>
          <a:xfrm>
            <a:off x="4640766" y="3902868"/>
            <a:ext cx="2743200" cy="1821485"/>
          </a:xfrm>
          <a:prstGeom prst="rect">
            <a:avLst/>
          </a:prstGeom>
        </p:spPr>
      </p:pic>
    </p:spTree>
    <p:extLst>
      <p:ext uri="{BB962C8B-B14F-4D97-AF65-F5344CB8AC3E}">
        <p14:creationId xmlns:p14="http://schemas.microsoft.com/office/powerpoint/2010/main" val="311163985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27448E626EB8B4DACACD9224AA7C803" ma:contentTypeVersion="27" ma:contentTypeDescription="Create a new document." ma:contentTypeScope="" ma:versionID="6e54adc5c8522bee31e9ecabc2e2ad37">
  <xsd:schema xmlns:xsd="http://www.w3.org/2001/XMLSchema" xmlns:xs="http://www.w3.org/2001/XMLSchema" xmlns:p="http://schemas.microsoft.com/office/2006/metadata/properties" xmlns:ns2="1095825a-ff4a-4656-b561-bd0c70d70820" xmlns:ns3="f7b32164-f257-4eb2-9bcc-3f72bf860f94" targetNamespace="http://schemas.microsoft.com/office/2006/metadata/properties" ma:root="true" ma:fieldsID="16c3524c2dddd2548dc3111571ef3095" ns2:_="" ns3:_="">
    <xsd:import namespace="1095825a-ff4a-4656-b561-bd0c70d70820"/>
    <xsd:import namespace="f7b32164-f257-4eb2-9bcc-3f72bf860f94"/>
    <xsd:element name="properties">
      <xsd:complexType>
        <xsd:sequence>
          <xsd:element name="documentManagement">
            <xsd:complexType>
              <xsd:all>
                <xsd:element ref="ns2:MigrationWizId" minOccurs="0"/>
                <xsd:element ref="ns2:MigrationWizIdPermissions"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3:_dlc_DocId" minOccurs="0"/>
                <xsd:element ref="ns3:_dlc_DocIdUrl" minOccurs="0"/>
                <xsd:element ref="ns3:_dlc_DocIdPersistId" minOccurs="0"/>
                <xsd:element ref="ns2:Read" minOccurs="0"/>
                <xsd:element ref="ns2:lcf76f155ced4ddcb4097134ff3c332f" minOccurs="0"/>
                <xsd:element ref="ns3:TaxCatchAll" minOccurs="0"/>
                <xsd:element ref="ns2:MediaServiceObjectDetectorVersions" minOccurs="0"/>
                <xsd:element ref="ns2:Thumbnail" minOccurs="0"/>
                <xsd:element ref="ns2:picture"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95825a-ff4a-4656-b561-bd0c70d7082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AutoTags" ma:index="18" nillable="true" ma:displayName="Tags" ma:internalName="MediaServiceAutoTag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Location" ma:index="24" nillable="true" ma:displayName="Location" ma:internalName="MediaServiceLocation" ma:readOnly="true">
      <xsd:simpleType>
        <xsd:restriction base="dms:Text"/>
      </xsd:simpleType>
    </xsd:element>
    <xsd:element name="MediaLengthInSeconds" ma:index="25" nillable="true" ma:displayName="Length (seconds)" ma:internalName="MediaLengthInSeconds" ma:readOnly="true">
      <xsd:simpleType>
        <xsd:restriction base="dms:Unknown"/>
      </xsd:simpleType>
    </xsd:element>
    <xsd:element name="Read" ma:index="29" nillable="true" ma:displayName="Read" ma:internalName="Read">
      <xsd:simpleType>
        <xsd:restriction base="dms:Text">
          <xsd:maxLength value="255"/>
        </xsd:restriction>
      </xsd:simpleType>
    </xsd:element>
    <xsd:element name="lcf76f155ced4ddcb4097134ff3c332f" ma:index="31" nillable="true" ma:taxonomy="true" ma:internalName="lcf76f155ced4ddcb4097134ff3c332f" ma:taxonomyFieldName="MediaServiceImageTags" ma:displayName="Image Tags" ma:readOnly="false" ma:fieldId="{5cf76f15-5ced-4ddc-b409-7134ff3c332f}" ma:taxonomyMulti="true" ma:sspId="448e4108-20e9-45b5-affd-9eb546e4947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3" nillable="true" ma:displayName="MediaServiceObjectDetectorVersions" ma:description="" ma:hidden="true" ma:indexed="true" ma:internalName="MediaServiceObjectDetectorVersions" ma:readOnly="true">
      <xsd:simpleType>
        <xsd:restriction base="dms:Text"/>
      </xsd:simpleType>
    </xsd:element>
    <xsd:element name="Thumbnail" ma:index="34" nillable="true" ma:displayName="Thumbnail" ma:format="Thumbnail" ma:internalName="Thumbnail">
      <xsd:simpleType>
        <xsd:restriction base="dms:Unknown"/>
      </xsd:simpleType>
    </xsd:element>
    <xsd:element name="picture" ma:index="35" nillable="true" ma:displayName="picture" ma:format="Hyperlink" ma:internalName="pictur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SearchProperties" ma:index="36" nillable="true" ma:displayName="MediaServiceSearchProperties" ma:hidden="true" ma:internalName="MediaServiceSearchProperties" ma:readOnly="true">
      <xsd:simpleType>
        <xsd:restriction base="dms:Note"/>
      </xsd:simpleType>
    </xsd:element>
    <xsd:element name="MediaServiceBillingMetadata" ma:index="3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7b32164-f257-4eb2-9bcc-3f72bf860f94" elementFormDefault="qualified">
    <xsd:import namespace="http://schemas.microsoft.com/office/2006/documentManagement/types"/>
    <xsd:import namespace="http://schemas.microsoft.com/office/infopath/2007/PartnerControls"/>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element name="_dlc_DocId" ma:index="26" nillable="true" ma:displayName="Document ID Value" ma:description="The value of the document ID assigned to this item." ma:internalName="_dlc_DocId" ma:readOnly="true">
      <xsd:simpleType>
        <xsd:restriction base="dms:Text"/>
      </xsd:simpleType>
    </xsd:element>
    <xsd:element name="_dlc_DocIdUrl" ma:index="27"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8" nillable="true" ma:displayName="Persist ID" ma:description="Keep ID on add." ma:hidden="true" ma:internalName="_dlc_DocIdPersistId" ma:readOnly="true">
      <xsd:simpleType>
        <xsd:restriction base="dms:Boolean"/>
      </xsd:simpleType>
    </xsd:element>
    <xsd:element name="TaxCatchAll" ma:index="32" nillable="true" ma:displayName="Taxonomy Catch All Column" ma:hidden="true" ma:list="{9d4de926-fc89-426f-8230-e1633e049e7e}" ma:internalName="TaxCatchAll" ma:showField="CatchAllData" ma:web="f7b32164-f257-4eb2-9bcc-3f72bf860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p:properties xmlns:p="http://schemas.microsoft.com/office/2006/metadata/properties" xmlns:xsi="http://www.w3.org/2001/XMLSchema-instance" xmlns:pc="http://schemas.microsoft.com/office/infopath/2007/PartnerControls">
  <documentManagement>
    <Thumbnail xmlns="1095825a-ff4a-4656-b561-bd0c70d70820" xsi:nil="true"/>
    <MigrationWizIdPermissions xmlns="1095825a-ff4a-4656-b561-bd0c70d70820" xsi:nil="true"/>
    <MigrationWizIdPermissionLevels xmlns="1095825a-ff4a-4656-b561-bd0c70d70820" xsi:nil="true"/>
    <MigrationWizIdDocumentLibraryPermissions xmlns="1095825a-ff4a-4656-b561-bd0c70d70820" xsi:nil="true"/>
    <TaxCatchAll xmlns="f7b32164-f257-4eb2-9bcc-3f72bf860f94" xsi:nil="true"/>
    <Read xmlns="1095825a-ff4a-4656-b561-bd0c70d70820" xsi:nil="true"/>
    <MigrationWizId xmlns="1095825a-ff4a-4656-b561-bd0c70d70820" xsi:nil="true"/>
    <MigrationWizIdSecurityGroups xmlns="1095825a-ff4a-4656-b561-bd0c70d70820" xsi:nil="true"/>
    <lcf76f155ced4ddcb4097134ff3c332f xmlns="1095825a-ff4a-4656-b561-bd0c70d70820">
      <Terms xmlns="http://schemas.microsoft.com/office/infopath/2007/PartnerControls"/>
    </lcf76f155ced4ddcb4097134ff3c332f>
    <_dlc_DocId xmlns="f7b32164-f257-4eb2-9bcc-3f72bf860f94">VAZQFKPQAFKS-393519807-291057</_dlc_DocId>
    <_dlc_DocIdUrl xmlns="f7b32164-f257-4eb2-9bcc-3f72bf860f94">
      <Url>https://fccoxonschuk.sharepoint.com/sites/JBL-StaffShared/_layouts/15/DocIdRedir.aspx?ID=VAZQFKPQAFKS-393519807-291057</Url>
      <Description>VAZQFKPQAFKS-393519807-291057</Description>
    </_dlc_DocIdUrl>
    <picture xmlns="1095825a-ff4a-4656-b561-bd0c70d70820">
      <Url xsi:nil="true"/>
      <Description xsi:nil="true"/>
    </pictur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7013698-CC92-4248-8EEB-63BB023FE370}">
  <ds:schemaRefs>
    <ds:schemaRef ds:uri="1095825a-ff4a-4656-b561-bd0c70d70820"/>
    <ds:schemaRef ds:uri="f7b32164-f257-4eb2-9bcc-3f72bf860f9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8D3B241-5DFC-4762-8030-8115E545FD14}">
  <ds:schemaRefs>
    <ds:schemaRef ds:uri="http://schemas.microsoft.com/sharepoint/events"/>
  </ds:schemaRefs>
</ds:datastoreItem>
</file>

<file path=customXml/itemProps3.xml><?xml version="1.0" encoding="utf-8"?>
<ds:datastoreItem xmlns:ds="http://schemas.openxmlformats.org/officeDocument/2006/customXml" ds:itemID="{561FC1BF-4551-4236-A840-778385281556}">
  <ds:schemaRefs>
    <ds:schemaRef ds:uri="1095825a-ff4a-4656-b561-bd0c70d70820"/>
    <ds:schemaRef ds:uri="f7b32164-f257-4eb2-9bcc-3f72bf860f94"/>
    <ds:schemaRef ds:uri="http://schemas.microsoft.com/office/2006/metadata/properties"/>
    <ds:schemaRef ds:uri="http://schemas.microsoft.com/office/infopath/2007/PartnerControls"/>
  </ds:schemaRefs>
</ds:datastoreItem>
</file>

<file path=customXml/itemProps4.xml><?xml version="1.0" encoding="utf-8"?>
<ds:datastoreItem xmlns:ds="http://schemas.openxmlformats.org/officeDocument/2006/customXml" ds:itemID="{A4FA5C9D-BD11-4A40-A16A-A5BF186448A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Organic</vt:lpstr>
      <vt:lpstr>Welcome to Year 3/4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 Coultas</dc:creator>
  <cp:revision>23</cp:revision>
  <dcterms:created xsi:type="dcterms:W3CDTF">2023-09-11T06:53:46Z</dcterms:created>
  <dcterms:modified xsi:type="dcterms:W3CDTF">2026-09-04T11:29:43Z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0x010100527448E626EB8B4DACACD9224AA7C803</vt:lpwstr>
  </property>
  <property fmtid="{D5CDD505-2E9C-101B-9397-08002B2CF9AE}" pid="3" name="_dlc_DocIdItemGuid">
    <vt:lpwstr>d73d45ed-1a48-49e7-9012-bee9ed84ab1e</vt:lpwstr>
  </property>
  <property fmtid="{D5CDD505-2E9C-101B-9397-08002B2CF9AE}" pid="4" name="MediaServiceImageTags">
    <vt:lpwstr/>
  </property>
</Properties>
</file>